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4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7C20-E800-4F80-875F-5673CA5ED610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B76A-1A86-40C4-9D7B-7AC5A2A95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8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7C20-E800-4F80-875F-5673CA5ED610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B76A-1A86-40C4-9D7B-7AC5A2A95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28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7C20-E800-4F80-875F-5673CA5ED610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B76A-1A86-40C4-9D7B-7AC5A2A95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3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7C20-E800-4F80-875F-5673CA5ED610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B76A-1A86-40C4-9D7B-7AC5A2A95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0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7C20-E800-4F80-875F-5673CA5ED610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B76A-1A86-40C4-9D7B-7AC5A2A95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1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7C20-E800-4F80-875F-5673CA5ED610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B76A-1A86-40C4-9D7B-7AC5A2A95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40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7C20-E800-4F80-875F-5673CA5ED610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B76A-1A86-40C4-9D7B-7AC5A2A95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76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7C20-E800-4F80-875F-5673CA5ED610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B76A-1A86-40C4-9D7B-7AC5A2A95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59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7C20-E800-4F80-875F-5673CA5ED610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B76A-1A86-40C4-9D7B-7AC5A2A95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86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7C20-E800-4F80-875F-5673CA5ED610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B76A-1A86-40C4-9D7B-7AC5A2A95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50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7C20-E800-4F80-875F-5673CA5ED610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B76A-1A86-40C4-9D7B-7AC5A2A95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3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47C20-E800-4F80-875F-5673CA5ED610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B76A-1A86-40C4-9D7B-7AC5A2A95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6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881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182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171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55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636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384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292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437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501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498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 Grundza</dc:creator>
  <cp:lastModifiedBy>Rich Grundza</cp:lastModifiedBy>
  <cp:revision>7</cp:revision>
  <dcterms:created xsi:type="dcterms:W3CDTF">2015-05-20T18:27:46Z</dcterms:created>
  <dcterms:modified xsi:type="dcterms:W3CDTF">2015-07-08T19:51:32Z</dcterms:modified>
</cp:coreProperties>
</file>