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69" r:id="rId4"/>
    <p:sldId id="267" r:id="rId5"/>
    <p:sldId id="270" r:id="rId6"/>
    <p:sldId id="272" r:id="rId7"/>
    <p:sldId id="271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83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2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3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0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1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4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7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5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47C20-E800-4F80-875F-5673CA5ED6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3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47C20-E800-4F80-875F-5673CA5ED610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B76A-1A86-40C4-9D7B-7AC5A2A95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6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423333"/>
            <a:ext cx="9143997" cy="601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55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423333"/>
            <a:ext cx="9143997" cy="601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18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423333"/>
            <a:ext cx="9143997" cy="601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88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423333"/>
            <a:ext cx="9143997" cy="601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63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423333"/>
            <a:ext cx="9143997" cy="601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9171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423333"/>
            <a:ext cx="9143997" cy="601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38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23333"/>
            <a:ext cx="9143999" cy="601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43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423333"/>
            <a:ext cx="9143997" cy="601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29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423333"/>
            <a:ext cx="9143997" cy="601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501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423333"/>
            <a:ext cx="9143997" cy="601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49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 Grundza</dc:creator>
  <cp:lastModifiedBy>Rich Grundza</cp:lastModifiedBy>
  <cp:revision>9</cp:revision>
  <dcterms:created xsi:type="dcterms:W3CDTF">2015-05-20T18:27:46Z</dcterms:created>
  <dcterms:modified xsi:type="dcterms:W3CDTF">2015-11-16T18:20:18Z</dcterms:modified>
</cp:coreProperties>
</file>